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9C9B-D98E-3D60-8DF4-E4128A59C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DA308-E320-5341-D0ED-A7EEC7E0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5933-987A-5923-EAF7-5338AC72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6B73-7875-5B14-7BEC-38C78A8E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7377-BDE8-81FC-37EB-51BEE43B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6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A65C-0ADC-AF81-2E18-3736C4DE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FDACA-B6BE-E85E-489B-D788D306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1414-92CB-FE09-A392-D013A194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EC0F-7604-E72B-D2EA-B022EEC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F619F-5D0B-54C4-2603-00C49DFE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91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F5385-0DA6-D1ED-35C1-C989CA81C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64D4F-4DB4-EBFB-86C4-9DABE05A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BB81-8368-FD4E-8AA1-F137C3B8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E3D0-16DA-B920-F5E5-6FB19DED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05823-A3F5-DD49-AAFF-42BE64B6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D54C-C341-DFEC-5EF7-6F00AD82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AD807-6D8E-40D0-A8B9-A5A60BFD1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43CE-0A68-2248-C89F-414F5188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DE143-B698-4E9B-A9FB-2E14F614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7BCAF-9C45-E1DF-443F-96BF88AC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47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2964-0BB0-8E50-71C5-A2A589BD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E4C9-4B5A-D753-E00B-B168D071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063FA-690C-867B-8494-CD59AA61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B6A02-B42D-88E4-27C1-EDCEE339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62E16-1C6C-1996-F808-FE06643E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32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3CD0-804F-7CFC-EDDD-79122332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6BC65-6081-CA00-8276-8CC275038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7C66F-56BB-BD6D-EBE3-EDE0F4142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D182B-1376-9BB3-0109-114AD33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253B7-93A8-85AB-D827-22D75930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BE0DE-3E47-A7A8-D669-9E719011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4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36F6-C418-3361-CE51-01B7D327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65D03-8606-9754-F482-7D9F4DD10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121B6-E203-B34D-A676-859C252C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C5A0E-28E5-9440-33FF-392D740E9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BC6E7-032A-8D21-03A7-6DDD525B3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788F6-D9F5-D6A6-EF3B-DB4D59C1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AD591-1C67-E96F-FA68-65E8482C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078D8-4F34-6E85-2E20-C36813EA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39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B5F-108D-DA6C-AE7B-45485196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2C020-F06E-B7D6-21DF-946F61B1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6B0-70A4-0A08-AA22-475C119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041B7-A51B-CDF1-8E48-6333B03B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1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21249-D280-3179-624D-285F456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12969-71BA-4DA0-9D3B-5128F3BE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5CFE1-9107-9B2B-5820-EB155C40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56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B49A-0589-DA77-AD61-B38D9AEB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61DB-3A88-B05D-B1D4-F0D954F02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B48DA-E52D-9761-DB93-F134CFE03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AB02-D67C-169A-AC89-3EE0F808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61FD2-2C97-7DF6-B9C5-DDEAF64B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77033-5EF3-13C8-B232-7C7318BD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11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9D31-7504-F613-6CCC-D7B9E1AF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99D56-E731-BBF1-02FB-53B3A035A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17BB1-8B4A-28D9-B523-0D4376D5B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649F-217D-F8F8-65A2-A53E0D89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F12A1-A829-08B5-5FB0-637763A4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BB7C-FF15-CCD8-2838-C7DC1B1E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421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DF6B3-5F8D-E65A-55D2-41499DD2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6F579-132C-5600-6D99-92B946DE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CD87-A750-E131-E2D5-B130E7728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FD83-2379-4FF8-9F77-1330D908DE9B}" type="datetimeFigureOut">
              <a:rPr lang="nl-NL" smtClean="0"/>
              <a:t>22-12-2023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94D4-E544-20B7-290A-74D4AF73D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CB7-AE6D-A572-420D-84383AF15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11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DE10-EBCB-8DB2-397E-FCB40FF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BD05-542B-8D12-6076-9D2F6CC5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0EAF1-AF27-EE7B-45D9-41373C197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10" t="14218" r="9617" b="9592"/>
          <a:stretch/>
        </p:blipFill>
        <p:spPr>
          <a:xfrm>
            <a:off x="838200" y="0"/>
            <a:ext cx="1036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B24F-AB31-6248-438D-0B2FCFE8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9AA0-2DF7-316F-3063-333A5562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A8B80-4C7C-1A2C-88C8-7FFCEB83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" y="0"/>
            <a:ext cx="12145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6131-9822-9987-737F-6657ED0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E754-687D-FFDF-98B8-90ACE1AF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1D0A8-B68D-D027-8B6A-814B949C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"/>
            <a:ext cx="12192000" cy="684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DF49-CE6D-8DE3-4851-672AF275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8C74-0C1F-3DB0-5DE7-924CDF89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470C-2366-23F3-B38C-7A7D9AB3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43" t="10408" r="4796" b="5238"/>
          <a:stretch/>
        </p:blipFill>
        <p:spPr>
          <a:xfrm>
            <a:off x="301690" y="151180"/>
            <a:ext cx="11588620" cy="67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273-894C-1452-33CC-F5B2D98E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3D1F-7B1A-0BFD-25E0-CB48B428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1E51F-FA35-5CC3-AAE7-3F2B0C2E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" y="0"/>
            <a:ext cx="12050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FB18-93A8-6935-96AF-4A059FAC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6A943-BE89-30BF-7F35-C72F275C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7" y="0"/>
            <a:ext cx="1194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A696-5498-18D9-B544-6885463F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8ECD3-E5CF-6677-71E1-3C86BB37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C396-AC60-0BD7-5396-91EE283A2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"/>
            <a:ext cx="12192000" cy="68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0103-C3BF-CAF0-9E00-F3E28AA1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F74C-B455-3847-A74A-40369031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3BC77-231E-2D42-08AE-256F3634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51"/>
            <a:ext cx="12192000" cy="66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3494-9F5B-5796-DF2E-F9EA9BCA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1050-0535-B44E-ABE0-32A8AC973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B28E7-612F-6411-E8A3-DFCF30FE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9"/>
            <a:ext cx="12192000" cy="68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van Strien</dc:creator>
  <cp:lastModifiedBy>Charlotte van Strien</cp:lastModifiedBy>
  <cp:revision>2</cp:revision>
  <dcterms:created xsi:type="dcterms:W3CDTF">2023-09-20T15:16:11Z</dcterms:created>
  <dcterms:modified xsi:type="dcterms:W3CDTF">2023-12-22T13:58:50Z</dcterms:modified>
</cp:coreProperties>
</file>